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9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940590652_1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940590652_1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940590652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940590652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940590652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940590652_1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940590652_1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940590652_1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2940590652_1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2940590652_1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940590652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2940590652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940590652_1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940590652_1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940590652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2940590652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94059065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94059065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2940590652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2940590652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940590652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940590652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ieeexplore.ieee.org/document/7398055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Light and Sign Detection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Shelvin Pauly and Qamar Syed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ROI with trained Model vs Yolov5 built-in model</a:t>
            </a: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Inference Speed: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Built-in: 73.6ms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ROI with trained model: 21.2ms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Detection: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Built-in model has pretty accurate detection of a wide variety of objects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Trained Yolov5 nano model is lacking in detection ability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Huge improvements could be made with an upgraded model such as Yolov5 small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Nano chosen to provide reasonable training times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Comparison</a:t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2950" y="1517175"/>
            <a:ext cx="3752600" cy="210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300" y="1517188"/>
            <a:ext cx="3752600" cy="210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and Lessons Learned</a:t>
            </a:r>
            <a:endParaRPr/>
          </a:p>
        </p:txBody>
      </p:sp>
      <p:sp>
        <p:nvSpPr>
          <p:cNvPr id="128" name="Google Shape;128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is potential for using an trained object classifier such as Yolov5 in combination with a ROI algorithm to allow for real-time traffic light and sign detection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ROI algorithm + classifier resulted in a very low processing time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Accuracy is important as well however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Need to guarantee ROI can potentially allow empty squares, but does not miss any signs or lights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Much better model and training is required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Learned how to train a dataset using an object detection model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Need to use proper hardware and give adequate training time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Develop an algorithm to detect traffic signs and lights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Especially useful for autonomous driving</a:t>
            </a:r>
            <a:endParaRPr sz="21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Speed is important! Red lights, stop signs, crosswalk signs, etc. must be detected quickly in order to prevent injury and possibly fatality </a:t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Material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CNN’s are commonplace in object detection and classification; especially for the purpose of autonomous driving</a:t>
            </a:r>
            <a:endParaRPr/>
          </a:p>
          <a:p>
            <a:pPr marL="457200" lvl="0" indent="-3429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“Traffic Light Detection and Recognition for Self-Driving Cars Using Deep Learning” develops a CNN and uses it in conjunction with a region of interest algorithm to reduce processing time</a:t>
            </a:r>
            <a:endParaRPr/>
          </a:p>
          <a:p>
            <a:pPr marL="914400" lvl="1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CNN looks across only a few small squares instead of the entire image</a:t>
            </a:r>
            <a:endParaRPr sz="1200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R. Kulkarni, S. Dhavalikar and S. Bangar, "Traffic Light Detection and Recognition for Self-Driving Cars Using Deep Learning," 2018 Fourth International Conference on Computing Communication Control and Automation (ICCUBEA), 2018, pp. 1-4, doi: 10.1109/ICCUBEA.2018.8697819.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Flowchart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 to developing algorithm: Train deep learning model to detect and classify traffic lights and signs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Detect regions of interest for traffic lights and signs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Send regions of interest to the detection system using trained model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Overlay new images with bounding boxes on top of previous locations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dirty="0"/>
              <a:t>Used Yolov5 nano with the following datasets:</a:t>
            </a:r>
            <a:endParaRPr sz="2100"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 dirty="0"/>
              <a:t>Tiny LISA Traffic Sign Dataset</a:t>
            </a:r>
            <a:endParaRPr sz="1700"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 dirty="0"/>
              <a:t>LISA Traffic Light Dataset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Converted both to Yolov5 annotation format and trained 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Used batch size of 32 and a low number of epochs for both</a:t>
            </a:r>
            <a:endParaRPr sz="17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0" dirty="0"/>
          </a:p>
          <a:p>
            <a:pPr marL="0" indent="0">
              <a:spcBef>
                <a:spcPts val="1200"/>
              </a:spcBef>
              <a:buNone/>
            </a:pPr>
            <a:r>
              <a:rPr lang="en-US" sz="1000" dirty="0"/>
              <a:t>Note. YOLOv5 is a family of object detection architectures and models pretrained on the COCO dataset.</a:t>
            </a:r>
            <a:endParaRPr sz="10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dirty="0"/>
              <a:t>M. Lopez-Montiel, U. Orozco-Rosas, M. Sánchez-Adame, K. Picos and O. H. M. Ross, "Evaluation Method of Deep Learning-Based Embedded Systems for Traffic Sign Detection," in IEEE Access, vol. 9, pp. 101217-101238, 2021, doi: 10.1109/ACCESS.2021.3097969.</a:t>
            </a:r>
            <a:endParaRPr sz="10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 dirty="0"/>
              <a:t>Jensen MB, Philipsen MP, Møgelmose A, Moeslund TB, Trivedi MM. </a:t>
            </a:r>
            <a:r>
              <a:rPr lang="en" sz="1000" dirty="0">
                <a:uFill>
                  <a:noFill/>
                </a:uFill>
                <a:hlinkClick r:id="rId3"/>
              </a:rPr>
              <a:t>Vision for Looking at Traffic Lights: Issues, Survey, and Perspectives</a:t>
            </a:r>
            <a:r>
              <a:rPr lang="en" sz="1000" dirty="0"/>
              <a:t>. I E E E Transactions on Intelligent Transportation Systems. 2016 Feb 3;17(7):1800-1815. Available from, DOI: 10.1109/TITS.2015.2509509</a:t>
            </a:r>
            <a:endParaRPr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Sign and Light Boundaries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7539" y="2608975"/>
            <a:ext cx="5340186" cy="155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8"/>
          <p:cNvPicPr preferRelativeResize="0"/>
          <p:nvPr/>
        </p:nvPicPr>
        <p:blipFill rotWithShape="1">
          <a:blip r:embed="rId4">
            <a:alphaModFix/>
          </a:blip>
          <a:srcRect r="24041"/>
          <a:stretch/>
        </p:blipFill>
        <p:spPr>
          <a:xfrm>
            <a:off x="3387550" y="1587825"/>
            <a:ext cx="5340175" cy="36328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181675" y="1372025"/>
            <a:ext cx="3107400" cy="31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Selects top of the image as traffic lights are only found there</a:t>
            </a:r>
            <a:endParaRPr sz="1500"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Ignores upper and lower triangle while looking for signs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Light ROI</a:t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 rotWithShape="1">
          <a:blip r:embed="rId3">
            <a:alphaModFix/>
          </a:blip>
          <a:srcRect r="20153"/>
          <a:stretch/>
        </p:blipFill>
        <p:spPr>
          <a:xfrm>
            <a:off x="3896800" y="1152425"/>
            <a:ext cx="4935500" cy="36559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484800" cy="36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		</a:t>
            </a:r>
            <a:endParaRPr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Uses multiple filters and then water shedding to obtain general color groups</a:t>
            </a:r>
            <a:endParaRPr sz="1600"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Finds intense colored regions and returns them</a:t>
            </a:r>
            <a:endParaRPr sz="1600"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r" rtl="0"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Sign ROI</a:t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 rotWithShape="1">
          <a:blip r:embed="rId3">
            <a:alphaModFix/>
          </a:blip>
          <a:srcRect r="37892"/>
          <a:stretch/>
        </p:blipFill>
        <p:spPr>
          <a:xfrm>
            <a:off x="4744600" y="1017725"/>
            <a:ext cx="4013751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Makes a mask for red, yellow, and white (traffic sign colors)</a:t>
            </a:r>
            <a:endParaRPr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Searches for rectangular blobs in each mask and returns their coordinates and sizes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Trained Model Detection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 rotWithShape="1">
          <a:blip r:embed="rId3">
            <a:alphaModFix/>
          </a:blip>
          <a:srcRect r="27272"/>
          <a:stretch/>
        </p:blipFill>
        <p:spPr>
          <a:xfrm>
            <a:off x="4311597" y="1307400"/>
            <a:ext cx="4491124" cy="114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 rotWithShape="1">
          <a:blip r:embed="rId4">
            <a:alphaModFix/>
          </a:blip>
          <a:srcRect r="27272"/>
          <a:stretch/>
        </p:blipFill>
        <p:spPr>
          <a:xfrm>
            <a:off x="4311600" y="2976725"/>
            <a:ext cx="4491125" cy="154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829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Imports and uses trained Detecto model for Faster RCNN detection</a:t>
            </a:r>
            <a:endParaRPr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Imports and uses trained Yolov5n model</a:t>
            </a:r>
            <a:endParaRPr/>
          </a:p>
          <a:p>
            <a:pPr marL="0" lvl="0" indent="0" algn="r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650</Words>
  <Application>Microsoft Office PowerPoint</Application>
  <PresentationFormat>On-screen Show (16:9)</PresentationFormat>
  <Paragraphs>70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Arial</vt:lpstr>
      <vt:lpstr>Simple Dark</vt:lpstr>
      <vt:lpstr>Traffic Light and Sign Detection</vt:lpstr>
      <vt:lpstr>Problem</vt:lpstr>
      <vt:lpstr>Background Material</vt:lpstr>
      <vt:lpstr>Flowchart</vt:lpstr>
      <vt:lpstr>Training</vt:lpstr>
      <vt:lpstr>Traffic Sign and Light Boundaries</vt:lpstr>
      <vt:lpstr>Traffic Light ROI</vt:lpstr>
      <vt:lpstr>Traffic Sign ROI</vt:lpstr>
      <vt:lpstr>Trained Model Detection</vt:lpstr>
      <vt:lpstr>Results - ROI with trained Model vs Yolov5 built-in model</vt:lpstr>
      <vt:lpstr>Video Comparison</vt:lpstr>
      <vt:lpstr>Conclusion and 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Light and Sign Detection</dc:title>
  <cp:lastModifiedBy>Shelvin Pauly</cp:lastModifiedBy>
  <cp:revision>1</cp:revision>
  <dcterms:modified xsi:type="dcterms:W3CDTF">2022-05-18T06:57:50Z</dcterms:modified>
</cp:coreProperties>
</file>